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B2350E"/>
    <a:srgbClr val="FF2D2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0" autoAdjust="0"/>
    <p:restoredTop sz="94660"/>
  </p:normalViewPr>
  <p:slideViewPr>
    <p:cSldViewPr snapToGrid="0">
      <p:cViewPr>
        <p:scale>
          <a:sx n="73" d="100"/>
          <a:sy n="73" d="100"/>
        </p:scale>
        <p:origin x="744" y="5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ison, Sara" userId="bad93189-7dee-4c17-93ee-2c385e17ed04" providerId="ADAL" clId="{FC8D4766-5C19-4023-BA2C-2C1B1F208E49}"/>
    <pc:docChg chg="addSld modSld">
      <pc:chgData name="Morrison, Sara" userId="bad93189-7dee-4c17-93ee-2c385e17ed04" providerId="ADAL" clId="{FC8D4766-5C19-4023-BA2C-2C1B1F208E49}" dt="2024-02-08T13:53:28.392" v="78" actId="208"/>
      <pc:docMkLst>
        <pc:docMk/>
      </pc:docMkLst>
      <pc:sldChg chg="modSp new mod">
        <pc:chgData name="Morrison, Sara" userId="bad93189-7dee-4c17-93ee-2c385e17ed04" providerId="ADAL" clId="{FC8D4766-5C19-4023-BA2C-2C1B1F208E49}" dt="2024-02-08T13:51:28.954" v="55" actId="1582"/>
        <pc:sldMkLst>
          <pc:docMk/>
          <pc:sldMk cId="224100230" sldId="261"/>
        </pc:sldMkLst>
        <pc:spChg chg="mod">
          <ac:chgData name="Morrison, Sara" userId="bad93189-7dee-4c17-93ee-2c385e17ed04" providerId="ADAL" clId="{FC8D4766-5C19-4023-BA2C-2C1B1F208E49}" dt="2024-02-08T13:51:01.702" v="52" actId="207"/>
          <ac:spMkLst>
            <pc:docMk/>
            <pc:sldMk cId="224100230" sldId="261"/>
            <ac:spMk id="2" creationId="{09B9A4F4-E896-F587-72BA-72088B24E20F}"/>
          </ac:spMkLst>
        </pc:spChg>
        <pc:spChg chg="mod">
          <ac:chgData name="Morrison, Sara" userId="bad93189-7dee-4c17-93ee-2c385e17ed04" providerId="ADAL" clId="{FC8D4766-5C19-4023-BA2C-2C1B1F208E49}" dt="2024-02-08T13:51:28.954" v="55" actId="1582"/>
          <ac:spMkLst>
            <pc:docMk/>
            <pc:sldMk cId="224100230" sldId="261"/>
            <ac:spMk id="3" creationId="{0BEFAE0F-4186-5BC6-AB89-8C39B24C8AE1}"/>
          </ac:spMkLst>
        </pc:spChg>
      </pc:sldChg>
      <pc:sldChg chg="modSp new mod">
        <pc:chgData name="Morrison, Sara" userId="bad93189-7dee-4c17-93ee-2c385e17ed04" providerId="ADAL" clId="{FC8D4766-5C19-4023-BA2C-2C1B1F208E49}" dt="2024-02-08T13:53:28.392" v="78" actId="208"/>
        <pc:sldMkLst>
          <pc:docMk/>
          <pc:sldMk cId="3456682299" sldId="262"/>
        </pc:sldMkLst>
        <pc:spChg chg="mod">
          <ac:chgData name="Morrison, Sara" userId="bad93189-7dee-4c17-93ee-2c385e17ed04" providerId="ADAL" clId="{FC8D4766-5C19-4023-BA2C-2C1B1F208E49}" dt="2024-02-08T13:53:09.352" v="76" actId="207"/>
          <ac:spMkLst>
            <pc:docMk/>
            <pc:sldMk cId="3456682299" sldId="262"/>
            <ac:spMk id="2" creationId="{BD640A00-4963-77B0-CFCE-F33EA78AFEA6}"/>
          </ac:spMkLst>
        </pc:spChg>
        <pc:spChg chg="mod">
          <ac:chgData name="Morrison, Sara" userId="bad93189-7dee-4c17-93ee-2c385e17ed04" providerId="ADAL" clId="{FC8D4766-5C19-4023-BA2C-2C1B1F208E49}" dt="2024-02-08T13:53:28.392" v="78" actId="208"/>
          <ac:spMkLst>
            <pc:docMk/>
            <pc:sldMk cId="3456682299" sldId="262"/>
            <ac:spMk id="3" creationId="{E463A009-5DF2-0647-43CA-70534C17B8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C58C-1304-4F47-D393-F3A3371D8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7BD61-88F2-4710-1B8B-AB33FA90E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27F16-9E56-920D-CBBC-79150708C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F11CD3-7C4C-FE58-B5CC-ACB5BD69B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94CF5-CB74-85EE-FF0A-E41B01F58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9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CA577-80B1-3E1A-649E-60DE280ED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2A2CA-005B-679E-4334-8B1434506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FABEA-F8AE-D968-C8AE-715D687C5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AD676-AD2B-D801-D13E-42B75A1C5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662DB-1B60-877D-743B-3627226B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6AD2A5-94F2-D98D-B92A-9948A0674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679417-2601-53F6-8B7B-771430CB2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04153-9F2C-C97F-2C0C-1B9E3977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57F99-E50A-97F7-6993-F14B6EBCB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B6C04-0FAC-45BD-D37F-2044D145C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8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50D7-1DF6-D1E7-FB62-510CFDDB2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C920-C947-C985-9599-F8AB8E554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C933F-68E6-02B9-DDAB-3BB845F6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3ECBD-C6A7-34DC-B26C-8C6366ADF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E6FC3-BC29-4396-E972-E0DDA7C4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658D5-7826-486E-651A-8D906E1DA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41D8C-0BE4-17A0-B154-2A9BE5A13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86517-A179-1167-04D4-CBC68C896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76ABF-90EB-1B39-3B24-1A916F76C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292DE-20F1-2DF4-52B6-027DBF22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0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C255-B84C-2BD2-BA05-9DB7E80CA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690C2-5EBD-8E2A-F315-EFC37238D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A2B67-7ADA-BC16-5A5E-ABDD40343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54568-2CA9-78AE-8F69-37DBFE981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62C77-C69A-E97D-484C-B3D42A9A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DFE61-B059-82E0-057D-0743B3B6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5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6AD30-FF7A-710D-0306-C804190B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7AF37F-7CA6-96A5-7069-0FAFF877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B1755-F776-E4F2-F1DA-63058FB20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08AECE-20B3-B378-D9D9-5ADCDE9B54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A120F-6AC0-396F-F265-ED05D030B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38D659-ED37-F23F-1BE7-7F011D3C0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2955A-C441-C8B2-94DF-5712F91C5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800B39-936A-31E1-E69D-1B9CEE9E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0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F85F-BFA7-52E8-DF80-0F927907A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73AA5-ED7B-1DAF-680F-AE8135D5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038C6-8061-123D-B948-6CE45EB48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5C02F-13C7-FCEF-3534-D0DB7B5C6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6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760909-D397-A213-3997-747A21CC8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75461F-2020-77AF-CE1F-0EE609375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959623-0B9C-68BF-7138-CACEA73B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95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4EF2-EFB5-C604-1C24-AC866349B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842F8-3E9B-AF1D-A120-B9A11198E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EDD35-9CBF-F914-D887-DE49EE11C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7A489-E8BD-BD81-2A84-44B7B0783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A71FD-5F74-6BE6-AFF2-B09E23F5E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1775C-A6AD-E081-A12B-93A99A54A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0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015FA-7769-EF2F-6D20-3076752F2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6ECC5A-64D0-F3F6-0193-2546DA8DA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FD39E-6C15-41B0-A992-22BDEDFB2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74502-F2E9-A1BA-2844-6EBAD4B0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3CC32-4065-7D75-4371-75E4A2F0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4AF9A-68F3-E0DF-78EA-8B8A62FD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9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8A7FD2-0CD0-19D5-A439-F23E12A9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10A76-CDF1-2EAE-FCBD-D1CBF7A03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BB6F4-EA1B-1517-DD64-FA6F09D1B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57613-25F2-4E22-98B0-79E8298F183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AD97F-8E76-5344-02E9-D15E13CEF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E9A59-7930-9EC0-EFDD-3B8291501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07919-895B-4185-9304-5CFC4587D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9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4E010-5B4F-0DDE-2C09-547212F1F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153F8-F44B-126A-2CCF-66045D4DA347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endParaRPr lang="en-US" sz="2000" dirty="0">
              <a:solidFill>
                <a:schemeClr val="accent5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1.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2.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3.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4.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7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8A32A-0950-F836-07DB-079461EA8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Obstacles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4DF43-9604-0A53-23F2-EDC4E47560DF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endParaRPr lang="en-US" sz="2000" dirty="0">
              <a:solidFill>
                <a:schemeClr val="accent5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1.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2.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3.</a:t>
            </a: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masis MT Pro Black" panose="02040A04050005020304" pitchFamily="18" charset="0"/>
              </a:rPr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87823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BFB6C-EF55-6778-6CD0-EC0836496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masis MT Pro Black" panose="02040A04050005020304" pitchFamily="18" charset="0"/>
              </a:rPr>
              <a:t>Rational Obstacles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C10C-0AE3-BF25-E54D-97A0FF3B384A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endParaRPr lang="en-US" sz="2000" dirty="0">
              <a:solidFill>
                <a:schemeClr val="accent6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masis MT Pro Black" panose="02040A04050005020304" pitchFamily="18" charset="0"/>
              </a:rPr>
              <a:t>1.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masis MT Pro Black" panose="02040A04050005020304" pitchFamily="18" charset="0"/>
              </a:rPr>
              <a:t>2.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masis MT Pro Black" panose="02040A04050005020304" pitchFamily="18" charset="0"/>
              </a:rPr>
              <a:t>3.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masis MT Pro Black" panose="02040A04050005020304" pitchFamily="18" charset="0"/>
              </a:rPr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109336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44E77-9CE9-F62B-6134-DAA952F09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B2350E"/>
                </a:solidFill>
                <a:latin typeface="Amasis MT Pro Black" panose="02040A04050005020304" pitchFamily="18" charset="0"/>
              </a:rPr>
              <a:t>Steps to reach Goals and remove Obstacles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6AB9C-D939-822C-2603-106B5058E41E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endParaRPr lang="en-US" sz="2000" dirty="0">
              <a:solidFill>
                <a:srgbClr val="C00000"/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masis MT Pro Black" panose="02040A04050005020304" pitchFamily="18" charset="0"/>
              </a:rPr>
              <a:t>1.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masis MT Pro Black" panose="02040A04050005020304" pitchFamily="18" charset="0"/>
              </a:rPr>
              <a:t>2.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masis MT Pro Black" panose="02040A04050005020304" pitchFamily="18" charset="0"/>
              </a:rPr>
              <a:t>3.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  <a:latin typeface="Amasis MT Pro Black" panose="02040A040500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Amasis MT Pro Black" panose="02040A04050005020304" pitchFamily="18" charset="0"/>
              </a:rPr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340451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9A4F4-E896-F587-72BA-72088B24E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Personal 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FAE0F-4186-5BC6-AB89-8C39B24C8AE1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40A00-4963-77B0-CFCE-F33EA78AF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33CCCC"/>
                </a:solidFill>
                <a:latin typeface="Dreaming Outloud Script Pro" panose="020F0502020204030204" pitchFamily="66" charset="0"/>
                <a:cs typeface="Dreaming Outloud Script Pro" panose="020F0502020204030204" pitchFamily="66" charset="0"/>
              </a:rPr>
              <a:t>Pie in The Sky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3A009-5DF2-0647-43CA-70534C17B862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33CCCC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68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2784</TotalTime>
  <Words>50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Amasis MT Pro Black</vt:lpstr>
      <vt:lpstr>Arial</vt:lpstr>
      <vt:lpstr>Calibri</vt:lpstr>
      <vt:lpstr>Calibri Light</vt:lpstr>
      <vt:lpstr>Dreaming Outloud Script Pro</vt:lpstr>
      <vt:lpstr>Office Theme</vt:lpstr>
      <vt:lpstr>Goals</vt:lpstr>
      <vt:lpstr>Obstacles</vt:lpstr>
      <vt:lpstr>Rational Obstacles</vt:lpstr>
      <vt:lpstr>Steps to reach Goals and remove Obstacles</vt:lpstr>
      <vt:lpstr>Personal Mission Statement</vt:lpstr>
      <vt:lpstr>Pie in The Sky</vt:lpstr>
    </vt:vector>
  </TitlesOfParts>
  <Company>GSD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</dc:title>
  <dc:creator>Morrison, Sara</dc:creator>
  <cp:lastModifiedBy>Morrison, Sara</cp:lastModifiedBy>
  <cp:revision>1</cp:revision>
  <dcterms:created xsi:type="dcterms:W3CDTF">2024-02-06T15:29:25Z</dcterms:created>
  <dcterms:modified xsi:type="dcterms:W3CDTF">2024-02-08T13:53:37Z</dcterms:modified>
</cp:coreProperties>
</file>